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_rels/presentation.xml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76868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76868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405864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405864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9120" y="405864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ustomShape 1"/>
          <p:cNvSpPr/>
          <p:nvPr/>
        </p:nvSpPr>
        <p:spPr>
          <a:xfrm>
            <a:off x="504000" y="301320"/>
            <a:ext cx="9070200" cy="1260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graphicFrame>
        <p:nvGraphicFramePr>
          <p:cNvPr id="39" name="Table 2"/>
          <p:cNvGraphicFramePr/>
          <p:nvPr/>
        </p:nvGraphicFramePr>
        <p:xfrm>
          <a:off x="2527920" y="3077280"/>
          <a:ext cx="5075280" cy="1439280"/>
        </p:xfrm>
        <a:graphic>
          <a:graphicData uri="http://schemas.openxmlformats.org/drawingml/2006/table">
            <a:tbl>
              <a:tblPr/>
              <a:tblGrid>
                <a:gridCol w="2537640"/>
                <a:gridCol w="2538000"/>
              </a:tblGrid>
              <a:tr h="719640"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{-a:p cond}true{/}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Second coll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</a:tr>
              <a:tr h="720000"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Text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Text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</a:tbl>
          </a:graphicData>
        </a:graphic>
      </p:graphicFrame>
    </p:spTree>
  </p:cSld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LibreOffice/6.0.7.3$Linux_X86_64 LibreOffice_project/00m0$Build-3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en-US</dc:language>
  <cp:lastModifiedBy/>
  <dcterms:modified xsi:type="dcterms:W3CDTF">2020-01-17T11:15:34Z</dcterms:modified>
  <cp:revision>7</cp:revision>
  <dc:subject/>
  <dc:title/>
</cp:coreProperties>
</file>