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_rels/presentation.xml.rels" ContentType="application/vnd.openxmlformats-package.relationships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50400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63804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1640" cy="43884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US" sz="4400" spc="-1" strike="noStrike">
                <a:latin typeface="Arial"/>
              </a:rPr>
              <a:t>Click to edit the title text format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Click to edit the outline text format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Second Outline Level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Third Outline Level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Fourth Outline Level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Fifth Outline Level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Sixth Outline Level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Seventh Outline Level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5165280"/>
            <a:ext cx="2348280" cy="390600"/>
          </a:xfrm>
          <a:prstGeom prst="rect">
            <a:avLst/>
          </a:prstGeom>
        </p:spPr>
        <p:txBody>
          <a:bodyPr lIns="0" rIns="0" tIns="0" bIns="0"/>
          <a:p>
            <a:r>
              <a:rPr b="0" lang="en-US" sz="1400" spc="-1" strike="noStrike">
                <a:latin typeface="Times New Roman"/>
              </a:rPr>
              <a:t>&lt;date/time&gt;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5165280"/>
            <a:ext cx="3195000" cy="39060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b="0" lang="en-US" sz="1400" spc="-1" strike="noStrike">
                <a:latin typeface="Times New Roman"/>
              </a:rPr>
              <a:t>&lt;footer&gt;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5165280"/>
            <a:ext cx="2348280" cy="390600"/>
          </a:xfrm>
          <a:prstGeom prst="rect">
            <a:avLst/>
          </a:prstGeom>
        </p:spPr>
        <p:txBody>
          <a:bodyPr lIns="0" rIns="0" tIns="0" bIns="0"/>
          <a:p>
            <a:pPr algn="r"/>
            <a:fld id="{04CA69CB-0E52-4E64-8A89-DD3249E22550}" type="slidenum">
              <a:rPr b="0" lang="en-US" sz="1400" spc="-1" strike="noStrike">
                <a:latin typeface="Times New Roman"/>
              </a:rPr>
              <a:t>&lt;number&gt;</a:t>
            </a:fld>
            <a:endParaRPr b="0" lang="en-US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Shape 1"/>
          <p:cNvSpPr txBox="1"/>
          <p:nvPr/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42" name="TextShape 2"/>
          <p:cNvSpPr txBox="1"/>
          <p:nvPr/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US" sz="3200" spc="-1" strike="noStrike">
                <a:latin typeface="Arial"/>
              </a:rPr>
              <a:t>The description is :</a:t>
            </a:r>
            <a:r>
              <a:rPr b="1" lang="en-US" sz="3200" spc="-1" strike="noStrike">
                <a:latin typeface="Arial"/>
              </a:rPr>
              <a:t> The description,</a:t>
            </a:r>
            <a:br/>
            <a:r>
              <a:rPr b="1" lang="en-US" sz="3200" spc="-1" strike="noStrike">
                <a:latin typeface="Arial"/>
              </a:rPr>
              <a:t>multiline</a:t>
            </a:r>
            <a:endParaRPr b="0" lang="en-US" sz="3200" spc="-1" strike="noStrike">
              <a:latin typeface="Arial"/>
            </a:endParaRP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LibreOffice/6.0.3.2$Linux_X86_64 LibreOffice_project/00m0$Build-2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2018-07-19T22:55:36Z</dcterms:created>
  <dc:creator/>
  <dc:description/>
  <dc:language>en-US</dc:language>
  <cp:lastModifiedBy/>
  <dcterms:modified xsi:type="dcterms:W3CDTF">2018-07-19T22:56:17Z</dcterms:modified>
  <cp:revision>1</cp:revision>
  <dc:subject/>
  <dc:title/>
</cp:coreProperties>
</file>