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480" y="1768680"/>
            <a:ext cx="5494680" cy="43840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504000" y="301320"/>
            <a:ext cx="9070560" cy="1261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CustomShape 2"/>
          <p:cNvSpPr/>
          <p:nvPr/>
        </p:nvSpPr>
        <p:spPr>
          <a:xfrm>
            <a:off x="504000" y="1769040"/>
            <a:ext cx="9070560" cy="4383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{#users} {name}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{/users}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LibreOffice/5.1.6.2.0$Linux_X86_64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2017-01-04T14:55:18Z</dcterms:modified>
  <cp:revision>5</cp:revision>
  <dc:subject/>
  <dc:title/>
</cp:coreProperties>
</file>