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0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  <a:ea typeface="DejaVu Sans"/>
              </a:rPr>
              <a:t>{tag}</a:t>
            </a:r>
            <a:endParaRPr b="0" lang="en-US" sz="3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{#users}{name}{/}</a:t>
            </a:r>
            <a:endParaRPr b="0" lang="en-US" sz="4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{#users}{company}{/}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DejaVu Sans"/>
              </a:rPr>
              <a:t>{#users}{age}{/}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LibreOffice/5.4.5.1$Linux_X86_64 LibreOffice_project/40$Build-1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2018-02-20T10:29:20Z</dcterms:created>
  <dc:creator/>
  <dc:description/>
  <dc:language>en-GB</dc:language>
  <cp:lastModifiedBy/>
  <dcterms:modified xsi:type="dcterms:W3CDTF">2018-03-09T10:15:35Z</dcterms:modified>
  <cp:revision>5</cp:revision>
  <dc:subject/>
  <dc:title/>
</cp:coreProperties>
</file>