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ppt/_rels/presentation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2.xml.rels" ContentType="application/vnd.openxmlformats-package.relationships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9" name="PlaceHolder 5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3571560" y="176868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6639120" y="176868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5" name="PlaceHolder 6"/>
          <p:cNvSpPr>
            <a:spLocks noGrp="1"/>
          </p:cNvSpPr>
          <p:nvPr>
            <p:ph type="body"/>
          </p:nvPr>
        </p:nvSpPr>
        <p:spPr>
          <a:xfrm>
            <a:off x="3571560" y="405864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7"/>
          <p:cNvSpPr>
            <a:spLocks noGrp="1"/>
          </p:cNvSpPr>
          <p:nvPr>
            <p:ph type="body"/>
          </p:nvPr>
        </p:nvSpPr>
        <p:spPr>
          <a:xfrm>
            <a:off x="6639120" y="405864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280" cy="5851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en-US" sz="1800" spc="-1" strike="noStrike">
                <a:latin typeface="Arial"/>
              </a:rPr>
              <a:t>Click to edit the title text format</a:t>
            </a:r>
            <a:endParaRPr b="0" lang="en-US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CustomShape 1"/>
          <p:cNvSpPr/>
          <p:nvPr/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8" name="CustomShape 2"/>
          <p:cNvSpPr/>
          <p:nvPr/>
        </p:nvSpPr>
        <p:spPr>
          <a:xfrm>
            <a:off x="504000" y="1769040"/>
            <a:ext cx="9071280" cy="4384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3200" spc="-1" strike="noStrike">
                <a:latin typeface="Arial"/>
              </a:rPr>
              <a:t>Hello {name}</a:t>
            </a: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word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en-US</dc:language>
  <cp:lastModifiedBy>Docxtemplater team</cp:lastModifiedBy>
  <cp:revision>0</cp:revision>
  <dc:subject/>
  <dc:title/>
  1901-01-01T05:00:00Z
</cp:coreProperties>
</file>